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58" r:id="rId6"/>
  </p:sldIdLst>
  <p:sldSz cx="9144000" cy="6858000" type="screen4x3"/>
  <p:notesSz cx="6858000" cy="9144000"/>
  <p:defaultTextStyle>
    <a:defPPr>
      <a:defRPr lang="es-ES"/>
    </a:defPPr>
    <a:lvl1pPr marL="0" algn="l" defTabSz="5119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86" algn="l" defTabSz="5119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74" algn="l" defTabSz="5119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60" algn="l" defTabSz="5119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946" algn="l" defTabSz="5119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933" algn="l" defTabSz="5119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920" algn="l" defTabSz="5119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906" algn="l" defTabSz="5119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893" algn="l" defTabSz="51198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22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E6DAC-E27B-4C53-B08D-D4C8573EC0B9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6D408-FA2E-4D65-BBBD-C60DC7AD6E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17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AD52A-D53D-4CB7-B494-69DC2AC93930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2700-E072-497A-86A4-8426C37F88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1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9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1986" algn="l" defTabSz="10239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3974" algn="l" defTabSz="10239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35960" algn="l" defTabSz="10239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47946" algn="l" defTabSz="10239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59933" algn="l" defTabSz="10239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71920" algn="l" defTabSz="10239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83906" algn="l" defTabSz="10239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95893" algn="l" defTabSz="10239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418" y="1864419"/>
            <a:ext cx="6661266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51344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DE33-7E77-CC4E-A0C7-359E7B341FD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5" descr="C:\Users\MarcosOM\Documents\14 RADA\logo-rad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232033"/>
            <a:ext cx="5231477" cy="15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vier\Documents\14RADa\escudo_siglas_positiv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8" y="5777346"/>
            <a:ext cx="493531" cy="9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3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"/>
          <a:stretch/>
        </p:blipFill>
        <p:spPr bwMode="auto">
          <a:xfrm>
            <a:off x="0" y="407324"/>
            <a:ext cx="9144000" cy="64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2805-E64E-E84F-8638-7133A9C76673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DE33-7E77-CC4E-A0C7-359E7B341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62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2397" tIns="51198" rIns="102397" bIns="51198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</p:spPr>
        <p:txBody>
          <a:bodyPr vert="horz" lIns="102397" tIns="51198" rIns="102397" bIns="51198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2397" tIns="51198" rIns="102397" bIns="511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2805-E64E-E84F-8638-7133A9C76673}" type="datetimeFigureOut">
              <a:rPr lang="es-ES" smtClean="0"/>
              <a:t>04/04/2018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02397" tIns="51198" rIns="102397" bIns="511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102397" tIns="51198" rIns="102397" bIns="511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DDE33-7E77-CC4E-A0C7-359E7B341F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51198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990" indent="-383990" algn="l" defTabSz="51198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979" indent="-319991" algn="l" defTabSz="511986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67" indent="-255993" algn="l" defTabSz="51198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1953" indent="-255993" algn="l" defTabSz="51198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39" indent="-255993" algn="l" defTabSz="511986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27" indent="-255993" algn="l" defTabSz="5119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913" indent="-255993" algn="l" defTabSz="5119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99" indent="-255993" algn="l" defTabSz="5119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86" indent="-255993" algn="l" defTabSz="5119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19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6" algn="l" defTabSz="5119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74" algn="l" defTabSz="5119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60" algn="l" defTabSz="5119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46" algn="l" defTabSz="5119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33" algn="l" defTabSz="5119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20" algn="l" defTabSz="5119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906" algn="l" defTabSz="5119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93" algn="l" defTabSz="5119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9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7447334C22FE42A2EFCD27C9E12266" ma:contentTypeVersion="" ma:contentTypeDescription="Crear nuevo documento." ma:contentTypeScope="" ma:versionID="368f8375e724cec4f307eb2285d29ab5">
  <xsd:schema xmlns:xsd="http://www.w3.org/2001/XMLSchema" xmlns:xs="http://www.w3.org/2001/XMLSchema" xmlns:p="http://schemas.microsoft.com/office/2006/metadata/properties" xmlns:ns1="http://schemas.microsoft.com/sharepoint/v3" xmlns:ns2="0ad1bae6-2a2a-4970-9fd8-18d3eccc6c77" targetNamespace="http://schemas.microsoft.com/office/2006/metadata/properties" ma:root="true" ma:fieldsID="17f0563a3b21f71b8cb993af38efa65e" ns1:_="" ns2:_="">
    <xsd:import namespace="http://schemas.microsoft.com/sharepoint/v3"/>
    <xsd:import namespace="0ad1bae6-2a2a-4970-9fd8-18d3eccc6c7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1bae6-2a2a-4970-9fd8-18d3eccc6c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94E3EC-8C58-470F-837F-1CCA4D2A94AE}"/>
</file>

<file path=customXml/itemProps2.xml><?xml version="1.0" encoding="utf-8"?>
<ds:datastoreItem xmlns:ds="http://schemas.openxmlformats.org/officeDocument/2006/customXml" ds:itemID="{CC8E4118-6445-48CB-89C9-53D649D2C20E}"/>
</file>

<file path=customXml/itemProps3.xml><?xml version="1.0" encoding="utf-8"?>
<ds:datastoreItem xmlns:ds="http://schemas.openxmlformats.org/officeDocument/2006/customXml" ds:itemID="{CA0F7663-87DF-4381-AF8B-5531FDA46ECA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CDA</dc:creator>
  <cp:lastModifiedBy>Selene Adela Cerecer Quintero</cp:lastModifiedBy>
  <cp:revision>11</cp:revision>
  <dcterms:created xsi:type="dcterms:W3CDTF">2017-06-13T17:00:27Z</dcterms:created>
  <dcterms:modified xsi:type="dcterms:W3CDTF">2018-04-04T18:41:07Z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0x010100CE7447334C22FE42A2EFCD27C9E12266</vt:lpwstr>
  </property>
</Properties>
</file>